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4787e0c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4787e0c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4787e0c1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4787e0c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4787e0c1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4787e0c1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Joe Rogan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Podcast Logger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CRUD Application by Ivan Okpomor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747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Brief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Create a CRUD application with the utilisation of supporting tools, methodologies and technologies that encapsulate all core modules covered in training</a:t>
            </a:r>
            <a:endParaRPr sz="1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0" l="21992" r="21398" t="0"/>
          <a:stretch/>
        </p:blipFill>
        <p:spPr>
          <a:xfrm>
            <a:off x="7181100" y="3261400"/>
            <a:ext cx="1815251" cy="173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83100" y="712150"/>
            <a:ext cx="59130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Project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As an avid listener/watcher/supporter of the Joe Rogan Experience i thought it would be interesting to create a website that logs podcast episodes and saves them to a </a:t>
            </a:r>
            <a:r>
              <a:rPr lang="en" sz="2200">
                <a:solidFill>
                  <a:schemeClr val="accent5"/>
                </a:solidFill>
              </a:rPr>
              <a:t>database</a:t>
            </a:r>
            <a:r>
              <a:rPr lang="en" sz="2200">
                <a:solidFill>
                  <a:schemeClr val="accent5"/>
                </a:solidFill>
              </a:rPr>
              <a:t>.</a:t>
            </a:r>
            <a:endParaRPr sz="2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As the knowledge and conversations that take place in tese 3 hour segments of entertainment are really worth taking note of</a:t>
            </a:r>
            <a:endParaRPr sz="2200">
              <a:solidFill>
                <a:schemeClr val="accent5"/>
              </a:solidFill>
            </a:endParaRPr>
          </a:p>
        </p:txBody>
      </p:sp>
      <p:grpSp>
        <p:nvGrpSpPr>
          <p:cNvPr id="86" name="Google Shape;86;p15"/>
          <p:cNvGrpSpPr/>
          <p:nvPr/>
        </p:nvGrpSpPr>
        <p:grpSpPr>
          <a:xfrm>
            <a:off x="6196095" y="1424297"/>
            <a:ext cx="2677465" cy="3268015"/>
            <a:chOff x="9829251" y="-2351946"/>
            <a:chExt cx="2212050" cy="2504994"/>
          </a:xfrm>
        </p:grpSpPr>
        <p:pic>
          <p:nvPicPr>
            <p:cNvPr id="87" name="Google Shape;8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29251" y="-2351946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88" name="Google Shape;88;p15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32">
              <a:off x="10598122" y="-2336888"/>
              <a:ext cx="674300" cy="239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5"/>
            <p:cNvSpPr txBox="1"/>
            <p:nvPr/>
          </p:nvSpPr>
          <p:spPr>
            <a:xfrm>
              <a:off x="9970776" y="-2082288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CRUD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With this task, I will be able to hit all aspects of CRUD functionality.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C- creating a podcast object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 - viewing the podcast object in the logger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 -updating the podcast object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 -deleting the podcast object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74049" y="523113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</a:rPr>
              <a:t>Design</a:t>
            </a:r>
            <a:r>
              <a:rPr b="0" lang="en" sz="3000"/>
              <a:t> </a:t>
            </a:r>
            <a:r>
              <a:rPr b="0" lang="en" sz="3000">
                <a:solidFill>
                  <a:srgbClr val="9E9E9E"/>
                </a:solidFill>
                <a:highlight>
                  <a:srgbClr val="000000"/>
                </a:highlight>
              </a:rPr>
              <a:t>planning</a:t>
            </a:r>
            <a:endParaRPr b="0" sz="3000">
              <a:solidFill>
                <a:srgbClr val="9E9E9E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lt2"/>
                </a:solidFill>
              </a:rPr>
              <a:t>I decided to follow the theme from his podcast logo, the set of his podcast and also the aesthetic of a typical comedy club, along with a dark themed web page i’ve seen many design companies utilise.</a:t>
            </a:r>
            <a:endParaRPr b="0"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300">
              <a:solidFill>
                <a:schemeClr val="lt2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21992" r="21398" t="0"/>
          <a:stretch/>
        </p:blipFill>
        <p:spPr>
          <a:xfrm>
            <a:off x="6296725" y="3536775"/>
            <a:ext cx="1662624" cy="148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b="0" l="0" r="44864" t="0"/>
          <a:stretch/>
        </p:blipFill>
        <p:spPr>
          <a:xfrm>
            <a:off x="5610448" y="2250275"/>
            <a:ext cx="1377300" cy="135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b="0" l="0" r="20904" t="0"/>
          <a:stretch/>
        </p:blipFill>
        <p:spPr>
          <a:xfrm>
            <a:off x="7174000" y="2179275"/>
            <a:ext cx="1436100" cy="135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975" y="2440851"/>
            <a:ext cx="4255252" cy="18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50" y="162725"/>
            <a:ext cx="8485750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04" name="Google Shape;104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7">
            <a:off x="3657399" y="83298"/>
            <a:ext cx="1829199" cy="649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837875" y="3725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Planning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17"/>
          <p:cNvSpPr txBox="1"/>
          <p:nvPr>
            <p:ph idx="4294967295" type="body"/>
          </p:nvPr>
        </p:nvSpPr>
        <p:spPr>
          <a:xfrm>
            <a:off x="837875" y="1899175"/>
            <a:ext cx="3499200" cy="13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Kanban Jira Board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With this I was able to develop user stories, implement sprints to complete different goals along with my project.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47738"/>
            <a:ext cx="3318799" cy="28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0" y="162725"/>
            <a:ext cx="8433351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3" name="Google Shape;113;p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5">
            <a:off x="3701242" y="139915"/>
            <a:ext cx="1741513" cy="618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2285225" y="687400"/>
            <a:ext cx="5058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Technology Implemented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8"/>
          <p:cNvSpPr txBox="1"/>
          <p:nvPr>
            <p:ph idx="4294967295" type="body"/>
          </p:nvPr>
        </p:nvSpPr>
        <p:spPr>
          <a:xfrm>
            <a:off x="1058525" y="1299650"/>
            <a:ext cx="4417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Version Control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GitHub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Database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My SQL WorkBench (h2 database for testing)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Java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Frontend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HTML, Javascript, CSS, Bootstrap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0" y="162725"/>
            <a:ext cx="8433351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1" name="Google Shape;121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2">
            <a:off x="3877589" y="198727"/>
            <a:ext cx="1612076" cy="5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285225" y="687400"/>
            <a:ext cx="5058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Testing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9"/>
          <p:cNvSpPr txBox="1"/>
          <p:nvPr>
            <p:ph idx="4294967295" type="body"/>
          </p:nvPr>
        </p:nvSpPr>
        <p:spPr>
          <a:xfrm>
            <a:off x="1058525" y="1299650"/>
            <a:ext cx="4417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Integration Testing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Unit Testing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: JUnit, MockMVC, Mockito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600" y="867475"/>
            <a:ext cx="7216475" cy="36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title"/>
          </p:nvPr>
        </p:nvSpPr>
        <p:spPr>
          <a:xfrm>
            <a:off x="374049" y="381613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</a:rPr>
              <a:t>Demo</a:t>
            </a:r>
            <a:endParaRPr b="0" sz="3000">
              <a:solidFill>
                <a:srgbClr val="9E9E9E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300">
              <a:solidFill>
                <a:schemeClr val="lt2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b="0" l="21992" r="21398" t="0"/>
          <a:stretch/>
        </p:blipFill>
        <p:spPr>
          <a:xfrm>
            <a:off x="7439850" y="3508475"/>
            <a:ext cx="1556499" cy="148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05600" y="867475"/>
            <a:ext cx="7216475" cy="36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374049" y="381613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</a:rPr>
              <a:t>Where will this website go ?</a:t>
            </a:r>
            <a:endParaRPr b="0" sz="3000">
              <a:solidFill>
                <a:srgbClr val="9E9E9E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300">
              <a:solidFill>
                <a:schemeClr val="lt2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b="0" l="21992" r="21398" t="0"/>
          <a:stretch/>
        </p:blipFill>
        <p:spPr>
          <a:xfrm>
            <a:off x="7439850" y="3508475"/>
            <a:ext cx="1556499" cy="14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771175" y="1379625"/>
            <a:ext cx="5737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With aims to continue optimising this websites CRUD functionality there are a few striking opportunities i would like to implement: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Lato"/>
              <a:buChar char="★"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A Favourites tab, </a:t>
            </a: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highlighting</a:t>
            </a: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 the users favourite podcasts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Lato"/>
              <a:buChar char="★"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A watch later tab, where users can save podcasts they wish to view at some point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Lato"/>
              <a:buChar char="★"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A Top Guests tab, where users can see who there most watched guests are and find related work from these individuals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Lato"/>
              <a:buChar char="★"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A Top Categories tab, so users can find out what </a:t>
            </a: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their</a:t>
            </a: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 favourite topics and interests are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